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ustomXml" Target="../customXml/item2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ustomXml" Target="../customXml/item1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350890" y="6984060"/>
            <a:ext cx="3845559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Relationship Id="rId3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5272405" cy="1919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Use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simulation</a:t>
            </a:r>
            <a:r>
              <a:rPr dirty="0" sz="1600" spc="-1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</a:t>
            </a:r>
            <a:r>
              <a:rPr dirty="0" sz="1600" spc="-4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validate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stock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removal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Validate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entire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individual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Simulate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toolpaths.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Modify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parameters.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39975" y="3147567"/>
            <a:ext cx="2856356" cy="1580515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64277"/>
            <a:ext cx="12915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717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16.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Statistics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gives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you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about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or </a:t>
            </a:r>
            <a:r>
              <a:rPr dirty="0" sz="1100">
                <a:latin typeface="Artifakt Element"/>
                <a:cs typeface="Artifakt Element"/>
              </a:rPr>
              <a:t>operation’s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estimated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time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distance.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Exit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Simulation </a:t>
            </a:r>
            <a:r>
              <a:rPr dirty="0" sz="1100">
                <a:latin typeface="Artifakt Element"/>
                <a:cs typeface="Artifakt Element"/>
              </a:rPr>
              <a:t>after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exploring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operation’s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parameters.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527928" y="3554095"/>
            <a:ext cx="23583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16.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operation’s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statistics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169130"/>
            <a:ext cx="5830570" cy="14103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306324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17.</a:t>
            </a:r>
            <a:r>
              <a:rPr dirty="0" sz="1100" spc="10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Some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Steps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15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16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found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different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place.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Setup1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  <a:p>
            <a:pPr marL="3248025">
              <a:lnSpc>
                <a:spcPct val="100000"/>
              </a:lnSpc>
              <a:spcBef>
                <a:spcPts val="1505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17.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View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setup’s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Machining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Time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2001266" y="40300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30390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4970" y="4219194"/>
            <a:ext cx="2398903" cy="1085215"/>
          </a:xfrm>
          <a:prstGeom prst="rect">
            <a:avLst/>
          </a:prstGeom>
        </p:spPr>
      </p:pic>
      <p:sp>
        <p:nvSpPr>
          <p:cNvPr id="8" name="object 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2732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18.</a:t>
            </a:r>
            <a:r>
              <a:rPr dirty="0" sz="1100" spc="-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Inspect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dialog’s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similarities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inside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Simulate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dialog.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279263" y="4791836"/>
            <a:ext cx="26066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View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setup’s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Machining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Time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354177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7909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8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fully </a:t>
            </a:r>
            <a:r>
              <a:rPr dirty="0" sz="1100">
                <a:latin typeface="Artifakt Element"/>
                <a:cs typeface="Artifakt Element"/>
              </a:rPr>
              <a:t>programmed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supplied </a:t>
            </a:r>
            <a:r>
              <a:rPr dirty="0" sz="1100" i="1">
                <a:latin typeface="Artifakt Element"/>
                <a:cs typeface="Artifakt Element"/>
              </a:rPr>
              <a:t>Cell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Phone</a:t>
            </a:r>
            <a:r>
              <a:rPr dirty="0" sz="1100" spc="-1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INCH</a:t>
            </a:r>
            <a:r>
              <a:rPr dirty="0" sz="1100" spc="-5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–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 i="1">
                <a:latin typeface="Artifakt Element"/>
                <a:cs typeface="Artifakt Element"/>
              </a:rPr>
              <a:t>Simulate.f3z</a:t>
            </a:r>
            <a:r>
              <a:rPr dirty="0" sz="1100" spc="-20" i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f3z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archive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contains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vise,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original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assembly,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links.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801993" y="2682366"/>
            <a:ext cx="1201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file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300196"/>
            <a:ext cx="280416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5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verify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operations </a:t>
            </a:r>
            <a:r>
              <a:rPr dirty="0" sz="1100">
                <a:latin typeface="Artifakt Element"/>
                <a:cs typeface="Artifakt Element"/>
              </a:rPr>
              <a:t>correctly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geometry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>
                <a:latin typeface="Artifakt Element"/>
                <a:cs typeface="Artifakt Element"/>
              </a:rPr>
              <a:t>simulating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either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entire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or </a:t>
            </a:r>
            <a:r>
              <a:rPr dirty="0" sz="1100">
                <a:latin typeface="Artifakt Element"/>
                <a:cs typeface="Artifakt Element"/>
              </a:rPr>
              <a:t>individual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operations.</a:t>
            </a:r>
            <a:r>
              <a:rPr dirty="0" sz="1100" spc="25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Setup1.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757796" y="4602860"/>
            <a:ext cx="12439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Setup1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59886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43332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35770" y="3348266"/>
            <a:ext cx="2227584" cy="1136357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4132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0">
                <a:latin typeface="Artifakt Element"/>
                <a:cs typeface="Artifakt Element"/>
              </a:rPr>
              <a:t> Actions&gt; Simulate.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56045" y="2545207"/>
            <a:ext cx="15455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Simulate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setup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59988"/>
            <a:ext cx="2870200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displayed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blue,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holder,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fixtures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have </a:t>
            </a:r>
            <a:r>
              <a:rPr dirty="0" sz="1100">
                <a:latin typeface="Artifakt Element"/>
                <a:cs typeface="Artifakt Element"/>
              </a:rPr>
              <a:t>reduced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opacity.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90284" y="5326760"/>
            <a:ext cx="19119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visible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bodies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212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29552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210179"/>
            <a:ext cx="2777489" cy="20059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3021965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used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simulation.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Make</a:t>
            </a:r>
            <a:r>
              <a:rPr dirty="0" sz="1100" spc="-20">
                <a:latin typeface="Artifakt Element"/>
                <a:cs typeface="Artifakt Element"/>
              </a:rPr>
              <a:t> sure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Comparison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from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Colorization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menu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can </a:t>
            </a:r>
            <a:r>
              <a:rPr dirty="0" sz="1100">
                <a:latin typeface="Artifakt Element"/>
                <a:cs typeface="Artifakt Element"/>
              </a:rPr>
              <a:t>easily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tell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if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each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proper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amount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material.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30265" y="3115183"/>
            <a:ext cx="20707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colorization</a:t>
            </a:r>
            <a:r>
              <a:rPr dirty="0" sz="900" spc="-20" i="1">
                <a:latin typeface="Artifakt Element"/>
                <a:cs typeface="Artifakt Element"/>
              </a:rPr>
              <a:t> type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733012"/>
            <a:ext cx="253365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area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canvas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drag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cursor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right.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plays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you </a:t>
            </a:r>
            <a:r>
              <a:rPr dirty="0" sz="1100">
                <a:latin typeface="Artifakt Element"/>
                <a:cs typeface="Artifakt Element"/>
              </a:rPr>
              <a:t>drag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cursor.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65901" y="5424296"/>
            <a:ext cx="193611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and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drag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your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cursor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592702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3144380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3144380" y="6096"/>
                </a:lnTo>
                <a:lnTo>
                  <a:pt x="3144380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89270" y="1138427"/>
            <a:ext cx="2399537" cy="18657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781044"/>
            <a:ext cx="3006089" cy="153225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80665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7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timeline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screen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jump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specific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points.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timeline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broken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segments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representing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each</a:t>
            </a:r>
            <a:r>
              <a:rPr dirty="0" sz="1100" spc="-25">
                <a:latin typeface="Artifakt Element"/>
                <a:cs typeface="Artifakt Element"/>
              </a:rPr>
              <a:t> of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55105" y="1781302"/>
            <a:ext cx="14452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Click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timeline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618968"/>
            <a:ext cx="277241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4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third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play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animation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press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Play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near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Bottom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Screen.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slider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below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Play </a:t>
            </a:r>
            <a:r>
              <a:rPr dirty="0" sz="1100">
                <a:latin typeface="Artifakt Element"/>
                <a:cs typeface="Artifakt Element"/>
              </a:rPr>
              <a:t>button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allows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adjust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animation’s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forward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reverse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speed.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291196" y="3540378"/>
            <a:ext cx="7118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Press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Play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478658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271511"/>
            <a:ext cx="2854071" cy="399173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2070" y="2667063"/>
            <a:ext cx="2855087" cy="656622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44470" cy="36137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Because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Comparison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Step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5,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applies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color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each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Blue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10">
                <a:latin typeface="Artifakt Element"/>
                <a:cs typeface="Artifakt Element"/>
              </a:rPr>
              <a:t> indicate </a:t>
            </a:r>
            <a:r>
              <a:rPr dirty="0" sz="1100">
                <a:latin typeface="Artifakt Element"/>
                <a:cs typeface="Artifakt Element"/>
              </a:rPr>
              <a:t>areas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material </a:t>
            </a:r>
            <a:r>
              <a:rPr dirty="0" sz="1100">
                <a:latin typeface="Artifakt Element"/>
                <a:cs typeface="Artifakt Element"/>
              </a:rPr>
              <a:t>removed.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Green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indicate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that</a:t>
            </a:r>
            <a:r>
              <a:rPr dirty="0" sz="1100">
                <a:latin typeface="Artifakt Element"/>
                <a:cs typeface="Artifakt Element"/>
              </a:rPr>
              <a:t> 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proper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amount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has </a:t>
            </a:r>
            <a:r>
              <a:rPr dirty="0" sz="1100">
                <a:latin typeface="Artifakt Element"/>
                <a:cs typeface="Artifakt Element"/>
              </a:rPr>
              <a:t>been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removed,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indicate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much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has </a:t>
            </a:r>
            <a:r>
              <a:rPr dirty="0" sz="1100" spc="-20">
                <a:latin typeface="Artifakt Element"/>
                <a:cs typeface="Artifakt Element"/>
              </a:rPr>
              <a:t>been </a:t>
            </a:r>
            <a:r>
              <a:rPr dirty="0" sz="1100">
                <a:latin typeface="Artifakt Element"/>
                <a:cs typeface="Artifakt Element"/>
              </a:rPr>
              <a:t>removed.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feature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large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center </a:t>
            </a:r>
            <a:r>
              <a:rPr dirty="0" sz="1100">
                <a:latin typeface="Artifakt Element"/>
                <a:cs typeface="Artifakt Element"/>
              </a:rPr>
              <a:t>hole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tapped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holes’</a:t>
            </a:r>
            <a:r>
              <a:rPr dirty="0" sz="1100" spc="-10">
                <a:latin typeface="Artifakt Element"/>
                <a:cs typeface="Artifakt Element"/>
              </a:rPr>
              <a:t> threads </a:t>
            </a:r>
            <a:r>
              <a:rPr dirty="0" sz="1100">
                <a:latin typeface="Artifakt Element"/>
                <a:cs typeface="Artifakt Element"/>
              </a:rPr>
              <a:t>were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modeled.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assumes </a:t>
            </a:r>
            <a:r>
              <a:rPr dirty="0" sz="1100">
                <a:latin typeface="Artifakt Element"/>
                <a:cs typeface="Artifakt Element"/>
              </a:rPr>
              <a:t>too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much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been </a:t>
            </a:r>
            <a:r>
              <a:rPr dirty="0" sz="1100" spc="-10">
                <a:latin typeface="Artifakt Element"/>
                <a:cs typeface="Artifakt Element"/>
              </a:rPr>
              <a:t>removed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because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machined </a:t>
            </a:r>
            <a:r>
              <a:rPr dirty="0" sz="1100">
                <a:latin typeface="Artifakt Element"/>
                <a:cs typeface="Artifakt Element"/>
              </a:rPr>
              <a:t>part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modeled </a:t>
            </a:r>
            <a:r>
              <a:rPr dirty="0" sz="1100">
                <a:latin typeface="Artifakt Element"/>
                <a:cs typeface="Artifakt Element"/>
              </a:rPr>
              <a:t>geometry.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instance,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red </a:t>
            </a:r>
            <a:r>
              <a:rPr dirty="0" sz="1100">
                <a:latin typeface="Artifakt Element"/>
                <a:cs typeface="Artifakt Element"/>
              </a:rPr>
              <a:t>faces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ignored.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05753" y="2830195"/>
            <a:ext cx="14814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result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5152110"/>
            <a:ext cx="2738120" cy="1080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5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After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exploring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simulation,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Exit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Simulation&gt;</a:t>
            </a:r>
            <a:r>
              <a:rPr dirty="0" sz="1100" spc="-20">
                <a:latin typeface="Artifakt Element"/>
                <a:cs typeface="Artifakt Element"/>
              </a:rPr>
              <a:t> Exit </a:t>
            </a:r>
            <a:r>
              <a:rPr dirty="0" sz="1100">
                <a:latin typeface="Artifakt Element"/>
                <a:cs typeface="Artifakt Element"/>
              </a:rPr>
              <a:t>Simulation.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Alternately,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could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Exit </a:t>
            </a:r>
            <a:r>
              <a:rPr dirty="0" sz="1100" spc="-10">
                <a:latin typeface="Artifakt Element"/>
                <a:cs typeface="Artifakt Element"/>
              </a:rPr>
              <a:t>Simulation.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286880" y="6168390"/>
            <a:ext cx="16014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Exit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simulation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5011801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356" cy="15800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5199913"/>
            <a:ext cx="2836291" cy="742267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33040" cy="15030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3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After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verifying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simulation,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you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For </a:t>
            </a:r>
            <a:r>
              <a:rPr dirty="0" sz="1100">
                <a:latin typeface="Artifakt Element"/>
                <a:cs typeface="Artifakt Element"/>
              </a:rPr>
              <a:t>instance,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Setup1’s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final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is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large </a:t>
            </a:r>
            <a:r>
              <a:rPr dirty="0" sz="1100">
                <a:latin typeface="Artifakt Element"/>
                <a:cs typeface="Artifakt Element"/>
              </a:rPr>
              <a:t>hole’s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reduce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Chamfer </a:t>
            </a:r>
            <a:r>
              <a:rPr dirty="0" sz="1100">
                <a:latin typeface="Artifakt Element"/>
                <a:cs typeface="Artifakt Element"/>
              </a:rPr>
              <a:t>Width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0.4</a:t>
            </a:r>
            <a:r>
              <a:rPr dirty="0" sz="1100" spc="-15" b="1">
                <a:latin typeface="Artifakt Element"/>
                <a:cs typeface="Artifakt Element"/>
              </a:rPr>
              <a:t> </a:t>
            </a:r>
            <a:r>
              <a:rPr dirty="0" sz="1100" spc="-10" b="1">
                <a:latin typeface="Artifakt Element"/>
                <a:cs typeface="Artifakt Element"/>
              </a:rPr>
              <a:t>inches</a:t>
            </a:r>
            <a:r>
              <a:rPr dirty="0" sz="1100" spc="-10">
                <a:latin typeface="Artifakt Element"/>
                <a:cs typeface="Artifakt Element"/>
              </a:rPr>
              <a:t>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390513" y="3592195"/>
            <a:ext cx="149669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11.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Edit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an</a:t>
            </a:r>
            <a:r>
              <a:rPr dirty="0" sz="900" spc="-10" i="1">
                <a:latin typeface="Artifakt Element"/>
                <a:cs typeface="Artifakt Element"/>
              </a:rPr>
              <a:t> 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4207230"/>
            <a:ext cx="2506345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12.</a:t>
            </a:r>
            <a:r>
              <a:rPr dirty="0" sz="1100" spc="7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After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operation.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224396" y="5663565"/>
            <a:ext cx="166243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40681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3420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4257294"/>
            <a:ext cx="2856103" cy="12947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32410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13.</a:t>
            </a:r>
            <a:r>
              <a:rPr dirty="0" sz="1100" spc="1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individual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Actions&gt; Simulate.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584316" y="2543683"/>
            <a:ext cx="23018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13.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Simulate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selected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operation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61512"/>
            <a:ext cx="2668270" cy="12909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14. </a:t>
            </a:r>
            <a:r>
              <a:rPr dirty="0" sz="1100">
                <a:latin typeface="Artifakt Element"/>
                <a:cs typeface="Artifakt Element"/>
              </a:rPr>
              <a:t>Play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your </a:t>
            </a:r>
            <a:r>
              <a:rPr dirty="0" sz="1100">
                <a:latin typeface="Artifakt Element"/>
                <a:cs typeface="Artifakt Element"/>
              </a:rPr>
              <a:t>modification’s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effects.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>
                <a:latin typeface="Artifakt Element"/>
                <a:cs typeface="Artifakt Element"/>
              </a:rPr>
              <a:t>instance,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</a:t>
            </a:r>
            <a:r>
              <a:rPr dirty="0" sz="1100" spc="-25">
                <a:latin typeface="Artifakt Element"/>
                <a:cs typeface="Artifakt Element"/>
              </a:rPr>
              <a:t> is </a:t>
            </a:r>
            <a:r>
              <a:rPr dirty="0" sz="1100" spc="-10">
                <a:latin typeface="Artifakt Element"/>
                <a:cs typeface="Artifakt Element"/>
              </a:rPr>
              <a:t>substantially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bigger.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Exit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simulation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after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10">
                <a:latin typeface="Artifakt Element"/>
                <a:cs typeface="Artifakt Element"/>
              </a:rPr>
              <a:t> analyzing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 save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file.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78092" y="4787265"/>
            <a:ext cx="180911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14.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Analyze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simulation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212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053" cy="12942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209544"/>
            <a:ext cx="2891789" cy="146494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2699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15.</a:t>
            </a:r>
            <a:r>
              <a:rPr dirty="0" sz="1100" spc="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Info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has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about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current </a:t>
            </a:r>
            <a:r>
              <a:rPr dirty="0" sz="1100">
                <a:latin typeface="Artifakt Element"/>
                <a:cs typeface="Artifakt Element"/>
              </a:rPr>
              <a:t>position,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current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 spc="-10">
                <a:latin typeface="Artifakt Element"/>
                <a:cs typeface="Artifakt Element"/>
              </a:rPr>
              <a:t>more.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87466" y="4410836"/>
            <a:ext cx="24993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15.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3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operation’s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information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3160903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00FDC28D-6100-42E9-A0A9-5C3225D4A148}"/>
</file>

<file path=customXml/itemProps2.xml><?xml version="1.0" encoding="utf-8"?>
<ds:datastoreItem xmlns:ds="http://schemas.openxmlformats.org/officeDocument/2006/customXml" ds:itemID="{F79EFFB6-31FE-41E6-AA66-DC09F1E4C655}"/>
</file>

<file path=customXml/itemProps3.xml><?xml version="1.0" encoding="utf-8"?>
<ds:datastoreItem xmlns:ds="http://schemas.openxmlformats.org/officeDocument/2006/customXml" ds:itemID="{4CABF951-6A9E-4B7B-B85E-2C2ECC8CEC6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2025-06-13T00:56:20Z</dcterms:created>
  <dcterms:modified xsi:type="dcterms:W3CDTF">2025-06-13T00:56:20Z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